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381" r:id="rId5"/>
    <p:sldId id="364" r:id="rId6"/>
    <p:sldId id="395" r:id="rId7"/>
    <p:sldId id="431" r:id="rId8"/>
    <p:sldId id="430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F7BBDC-DDC9-4B78-92A6-0D794CBDAA4B}" v="4" dt="2025-06-17T10:44:45.4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0222" autoAdjust="0"/>
  </p:normalViewPr>
  <p:slideViewPr>
    <p:cSldViewPr snapToGrid="0">
      <p:cViewPr varScale="1">
        <p:scale>
          <a:sx n="100" d="100"/>
          <a:sy n="100" d="100"/>
        </p:scale>
        <p:origin x="99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35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B7032-F0D6-4A01-845E-F640D5DCE90C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A04F1-D7F4-4979-9173-69F0753CB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7309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C0151-8F34-4187-914F-64757FB045EA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B5658-D67C-406B-94AD-86F6B9C651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1085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69F5E-BF15-DD4D-A029-856E13411DC4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673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69F5E-BF15-DD4D-A029-856E13411DC4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3326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4DAD6-7EE3-9DAF-924C-435C295E8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503FF48-09DF-279D-1796-C4E9C414F1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08364E1-F56B-FB92-E8A1-3AF1B28D98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DBC406-66DF-F26D-7116-681D885D90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69F5E-BF15-DD4D-A029-856E13411DC4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9780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69F5E-BF15-DD4D-A029-856E13411DC4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5971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 userDrawn="1"/>
        </p:nvSpPr>
        <p:spPr>
          <a:xfrm>
            <a:off x="1087655" y="6098221"/>
            <a:ext cx="6240021" cy="4571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3" y="5787319"/>
            <a:ext cx="6553213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5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8D99-14FB-4157-BE6C-BEEC31BD1017}" type="datetimeFigureOut">
              <a:rPr lang="nl-NL" smtClean="0"/>
              <a:pPr/>
              <a:t>17-6-2025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0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Me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r>
              <a:rPr lang="nl-NL" dirty="0"/>
              <a:t>Verplaats deze vervolgens naar de achtergrond om de tekst te typen.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6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Zonde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5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tekst/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28081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8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8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36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6120000" y="0"/>
            <a:ext cx="3600000" cy="685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99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72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 userDrawn="1"/>
        </p:nvSpPr>
        <p:spPr>
          <a:xfrm>
            <a:off x="1130533" y="6142150"/>
            <a:ext cx="59632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3" y="5787319"/>
            <a:ext cx="6553213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6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9036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052000" y="1728000"/>
            <a:ext cx="7740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2569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2" r:id="rId3"/>
    <p:sldLayoutId id="2147483650" r:id="rId4"/>
    <p:sldLayoutId id="2147483653" r:id="rId5"/>
    <p:sldLayoutId id="2147483657" r:id="rId6"/>
    <p:sldLayoutId id="2147483654" r:id="rId7"/>
    <p:sldLayoutId id="2147483655" r:id="rId8"/>
    <p:sldLayoutId id="2147483656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rgbClr val="1E201F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E201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E313244-CB29-B637-ADD7-89B3088E0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918" y="813473"/>
            <a:ext cx="5285348" cy="156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6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8706" y="1239745"/>
            <a:ext cx="9785383" cy="417944"/>
          </a:xfrm>
        </p:spPr>
        <p:txBody>
          <a:bodyPr>
            <a:normAutofit/>
          </a:bodyPr>
          <a:lstStyle/>
          <a:p>
            <a:pPr algn="ctr"/>
            <a:r>
              <a:rPr lang="nl-NL" sz="2700" i="1" dirty="0"/>
              <a:t>LES PROGRAMMA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1B2D228-5EE1-45E4-AAE7-83C454BA19BB}"/>
              </a:ext>
            </a:extLst>
          </p:cNvPr>
          <p:cNvSpPr txBox="1"/>
          <p:nvPr/>
        </p:nvSpPr>
        <p:spPr>
          <a:xfrm>
            <a:off x="1796670" y="1693242"/>
            <a:ext cx="94085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21-05 Aftrap project</a:t>
            </a:r>
          </a:p>
          <a:p>
            <a:r>
              <a:rPr lang="nl-NL" sz="2400" dirty="0"/>
              <a:t>28-05 Resources</a:t>
            </a:r>
          </a:p>
          <a:p>
            <a:r>
              <a:rPr lang="nl-NL" sz="2400" dirty="0"/>
              <a:t>04-06 Teeltplan</a:t>
            </a:r>
          </a:p>
          <a:p>
            <a:r>
              <a:rPr lang="nl-NL" sz="2400" dirty="0"/>
              <a:t>11-06 Ontwerpen</a:t>
            </a:r>
          </a:p>
          <a:p>
            <a:r>
              <a:rPr lang="nl-NL" sz="2400" dirty="0">
                <a:highlight>
                  <a:srgbClr val="FFFF00"/>
                </a:highlight>
              </a:rPr>
              <a:t>18-06 Afronden tekenen en teeltplan</a:t>
            </a:r>
          </a:p>
          <a:p>
            <a:r>
              <a:rPr lang="nl-NL" sz="2400" dirty="0"/>
              <a:t>25-06 Poster Presentaties</a:t>
            </a:r>
          </a:p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00AEB1F-AD43-9994-C630-E56412213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218" y="4229653"/>
            <a:ext cx="2902324" cy="21336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C120FC7-60BD-EFF2-95FF-0CA17F0E5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006" y="4616070"/>
            <a:ext cx="2536156" cy="10973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924ACD4-56E1-545D-C6C2-426B98C5D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469" y="4564364"/>
            <a:ext cx="2231355" cy="11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0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21B2D228-5EE1-45E4-AAE7-83C454BA19BB}"/>
              </a:ext>
            </a:extLst>
          </p:cNvPr>
          <p:cNvSpPr txBox="1"/>
          <p:nvPr/>
        </p:nvSpPr>
        <p:spPr>
          <a:xfrm>
            <a:off x="2133149" y="1203443"/>
            <a:ext cx="78563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01</a:t>
            </a:r>
          </a:p>
          <a:p>
            <a:endParaRPr lang="nl-NL" sz="2400" dirty="0"/>
          </a:p>
          <a:p>
            <a:r>
              <a:rPr lang="nl-NL" sz="2400" dirty="0"/>
              <a:t>Deze 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Plak foto’s in je documenten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Je schetsen moeten nu ook worden geüpload.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Wat je inlevert zijn 3 documenten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1F8D840-8305-41A5-6472-377C5DF00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06" y="558916"/>
            <a:ext cx="2529987" cy="109632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788E0BD-0831-5611-EC8E-A1A60966A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593" y="607487"/>
            <a:ext cx="2037557" cy="10477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B1D500F-54C2-054A-9CED-31176B622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477" y="3938586"/>
            <a:ext cx="2750497" cy="206287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D4440F3-83E6-050E-E04E-FFD7A91C6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049" y="3935320"/>
            <a:ext cx="3210307" cy="206287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8D01985-F8D7-171C-9749-9885B54BF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7431" y="3955606"/>
            <a:ext cx="2052730" cy="205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45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89D90-94C9-07A0-B702-1EA547C3F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F850D3FD-A4FF-D407-F4E1-43669FE0C937}"/>
              </a:ext>
            </a:extLst>
          </p:cNvPr>
          <p:cNvSpPr txBox="1"/>
          <p:nvPr/>
        </p:nvSpPr>
        <p:spPr>
          <a:xfrm>
            <a:off x="2133149" y="1203443"/>
            <a:ext cx="78563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01</a:t>
            </a:r>
          </a:p>
          <a:p>
            <a:endParaRPr lang="nl-NL" sz="2400" dirty="0"/>
          </a:p>
          <a:p>
            <a:r>
              <a:rPr lang="nl-NL" sz="2400" dirty="0"/>
              <a:t>Deze 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Wat je inlevert zijn 3 documenten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1 Plattegrond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Teeltplan of Winkelassortiment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Foto’s van de materialen en leveranciers</a:t>
            </a:r>
          </a:p>
          <a:p>
            <a:r>
              <a:rPr lang="nl-NL" sz="2400" dirty="0"/>
              <a:t>Volgende week beoordelen we het ingeleverde werk.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328F4A8-F1F1-C5A7-339A-C8BDC2E04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06" y="558916"/>
            <a:ext cx="2529987" cy="109632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ED16DD7-A7F1-FF43-2BED-800FF81F5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593" y="607487"/>
            <a:ext cx="2037557" cy="104775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6BF0F80-BB3D-BEF9-F165-D6F7F0036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675" y="5055770"/>
            <a:ext cx="31051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33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ndertitel 5">
            <a:extLst>
              <a:ext uri="{FF2B5EF4-FFF2-40B4-BE49-F238E27FC236}">
                <a16:creationId xmlns:a16="http://schemas.microsoft.com/office/drawing/2014/main" id="{FB27690B-6224-41DC-92BC-045A76227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2552700"/>
            <a:ext cx="8534400" cy="1752600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B40BFCC-9B7C-2AE4-C9F8-6E1F6FA40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975" y="2141625"/>
            <a:ext cx="7004050" cy="43826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89471CF-0E89-77B4-F3BB-E617D7D0C901}"/>
              </a:ext>
            </a:extLst>
          </p:cNvPr>
          <p:cNvSpPr txBox="1"/>
          <p:nvPr/>
        </p:nvSpPr>
        <p:spPr>
          <a:xfrm>
            <a:off x="9753600" y="5202756"/>
            <a:ext cx="2310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Teams klaar?</a:t>
            </a:r>
          </a:p>
          <a:p>
            <a:r>
              <a:rPr lang="nl-NL" sz="2400" dirty="0"/>
              <a:t>Bouwen maar!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84386F3-4E68-8033-1E3E-587AEE01ED90}"/>
              </a:ext>
            </a:extLst>
          </p:cNvPr>
          <p:cNvSpPr txBox="1">
            <a:spLocks/>
          </p:cNvSpPr>
          <p:nvPr/>
        </p:nvSpPr>
        <p:spPr>
          <a:xfrm>
            <a:off x="818706" y="1239745"/>
            <a:ext cx="9785383" cy="41794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rgbClr val="1E201F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2700" i="1" dirty="0"/>
              <a:t>Project Circulaire Kwekerij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17560AC4-253A-A4D3-0CC6-7FA24B432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06" y="558916"/>
            <a:ext cx="2529987" cy="109632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1FF8C72-899B-4EE8-26F6-020AAD464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593" y="607487"/>
            <a:ext cx="2037557" cy="104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8077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roeneWel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zone college.potx" id="{5BE10315-6621-4603-BCB1-7813A36D2C47}" vid="{864B3A44-6AB3-4355-99FE-34D5E4837786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b1c85b-b197-48cd-8bb1-fe9e9ee0096b">
      <Terms xmlns="http://schemas.microsoft.com/office/infopath/2007/PartnerControls"/>
    </lcf76f155ced4ddcb4097134ff3c332f>
    <TaxCatchAll xmlns="414a8a67-acf6-4b09-bb49-f84330b442d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FEFE2E46C86D4A9898CCC49B418B36" ma:contentTypeVersion="16" ma:contentTypeDescription="Een nieuw document maken." ma:contentTypeScope="" ma:versionID="7fe18b1a06a904c6259f887bdd1a3996">
  <xsd:schema xmlns:xsd="http://www.w3.org/2001/XMLSchema" xmlns:xs="http://www.w3.org/2001/XMLSchema" xmlns:p="http://schemas.microsoft.com/office/2006/metadata/properties" xmlns:ns2="2cb1c85b-b197-48cd-8bb1-fe9e9ee0096b" xmlns:ns3="414a8a67-acf6-4b09-bb49-f84330b442d7" xmlns:ns4="5ad07612-1080-49cf-8fb2-28e7c3022d9a" targetNamespace="http://schemas.microsoft.com/office/2006/metadata/properties" ma:root="true" ma:fieldsID="0898b0b63e522cea48b096f21a662b8a" ns2:_="" ns3:_="" ns4:_="">
    <xsd:import namespace="2cb1c85b-b197-48cd-8bb1-fe9e9ee0096b"/>
    <xsd:import namespace="414a8a67-acf6-4b09-bb49-f84330b442d7"/>
    <xsd:import namespace="5ad07612-1080-49cf-8fb2-28e7c3022d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1c85b-b197-48cd-8bb1-fe9e9ee00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ec6a8442-1569-46a6-a14f-f23e9ec9d8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a8a67-acf6-4b09-bb49-f84330b442d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48ea8ce-d6d7-4c67-93d5-dcdb41321123}" ma:internalName="TaxCatchAll" ma:showField="CatchAllData" ma:web="5ad07612-1080-49cf-8fb2-28e7c3022d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7612-1080-49cf-8fb2-28e7c3022d9a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041B0F-429E-4AA2-9A6E-21B76EAD42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5FE22F-062F-4228-9E2D-D7BFACEAD89F}">
  <ds:schemaRefs>
    <ds:schemaRef ds:uri="http://purl.org/dc/elements/1.1/"/>
    <ds:schemaRef ds:uri="82ac19c3-1cff-4f70-a585-2de21a3866c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915d7cad-3e71-4cea-95bb-ac32222adf06"/>
    <ds:schemaRef ds:uri="http://www.w3.org/XML/1998/namespace"/>
    <ds:schemaRef ds:uri="http://purl.org/dc/dcmitype/"/>
    <ds:schemaRef ds:uri="2cb1c85b-b197-48cd-8bb1-fe9e9ee0096b"/>
    <ds:schemaRef ds:uri="414a8a67-acf6-4b09-bb49-f84330b442d7"/>
  </ds:schemaRefs>
</ds:datastoreItem>
</file>

<file path=customXml/itemProps3.xml><?xml version="1.0" encoding="utf-8"?>
<ds:datastoreItem xmlns:ds="http://schemas.openxmlformats.org/officeDocument/2006/customXml" ds:itemID="{BDFD3721-8CD2-4556-8B66-71B911715B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b1c85b-b197-48cd-8bb1-fe9e9ee0096b"/>
    <ds:schemaRef ds:uri="414a8a67-acf6-4b09-bb49-f84330b442d7"/>
    <ds:schemaRef ds:uri="5ad07612-1080-49cf-8fb2-28e7c3022d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zone college</Template>
  <TotalTime>3394</TotalTime>
  <Words>86</Words>
  <Application>Microsoft Office PowerPoint</Application>
  <PresentationFormat>Breedbeeld</PresentationFormat>
  <Paragraphs>31</Paragraphs>
  <Slides>5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8" baseType="lpstr">
      <vt:lpstr>Arial</vt:lpstr>
      <vt:lpstr>Calibri</vt:lpstr>
      <vt:lpstr>Kantoorthema</vt:lpstr>
      <vt:lpstr>PowerPoint-presentatie</vt:lpstr>
      <vt:lpstr>LES PROGRAMMA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Robert Soesman</dc:creator>
  <cp:lastModifiedBy>Ben Nienhuis</cp:lastModifiedBy>
  <cp:revision>123</cp:revision>
  <dcterms:created xsi:type="dcterms:W3CDTF">2019-11-11T11:58:32Z</dcterms:created>
  <dcterms:modified xsi:type="dcterms:W3CDTF">2025-06-17T10:45:52Z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0x010100F4FEFE2E46C86D4A9898CCC49B418B36</vt:lpwstr>
  </property>
  <property fmtid="{D5CDD505-2E9C-101B-9397-08002B2CF9AE}" pid="3" name="MediaServiceImageTags">
    <vt:lpwstr/>
  </property>
</Properties>
</file>